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84" r:id="rId5"/>
    <p:sldId id="405" r:id="rId6"/>
    <p:sldId id="388" r:id="rId7"/>
    <p:sldId id="323" r:id="rId8"/>
    <p:sldId id="400" r:id="rId9"/>
    <p:sldId id="387" r:id="rId10"/>
    <p:sldId id="324" r:id="rId11"/>
    <p:sldId id="275" r:id="rId12"/>
    <p:sldId id="385" r:id="rId13"/>
    <p:sldId id="391" r:id="rId14"/>
    <p:sldId id="386" r:id="rId15"/>
    <p:sldId id="329" r:id="rId16"/>
    <p:sldId id="399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a Li" initials="VL" lastIdx="20" clrIdx="0"/>
  <p:cmAuthor id="2" name="Microsoft Office 用户" initials="Offic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21"/>
    <a:srgbClr val="F66034"/>
    <a:srgbClr val="FF0000"/>
    <a:srgbClr val="EA572A"/>
    <a:srgbClr val="E91A46"/>
    <a:srgbClr val="FF0066"/>
    <a:srgbClr val="FF7C80"/>
    <a:srgbClr val="FDEEE9"/>
    <a:srgbClr val="27086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97581" autoAdjust="0"/>
  </p:normalViewPr>
  <p:slideViewPr>
    <p:cSldViewPr snapToObjects="1">
      <p:cViewPr varScale="1">
        <p:scale>
          <a:sx n="32" d="100"/>
          <a:sy n="32" d="100"/>
        </p:scale>
        <p:origin x="572" y="36"/>
      </p:cViewPr>
      <p:guideLst>
        <p:guide pos="7045"/>
        <p:guide orient="horz" pos="17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47" d="100"/>
          <a:sy n="47" d="100"/>
        </p:scale>
        <p:origin x="269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配合关键字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179" y="3139528"/>
            <a:ext cx="21212837" cy="9032629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SG" alt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80141" y="336101"/>
            <a:ext cx="23228160" cy="1042651"/>
            <a:chOff x="239714" y="201613"/>
            <a:chExt cx="9602787" cy="574665"/>
          </a:xfrm>
        </p:grpSpPr>
        <p:sp>
          <p:nvSpPr>
            <p:cNvPr id="7" name="Text Box 2"/>
            <p:cNvSpPr txBox="1">
              <a:spLocks noChangeArrowheads="1"/>
            </p:cNvSpPr>
            <p:nvPr userDrawn="1"/>
          </p:nvSpPr>
          <p:spPr bwMode="auto">
            <a:xfrm>
              <a:off x="692150" y="201613"/>
              <a:ext cx="9051925" cy="485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000" tIns="6984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829310" hangingPunct="0">
                <a:lnSpc>
                  <a:spcPct val="93000"/>
                </a:lnSpc>
                <a:buSzPct val="100000"/>
              </a:pPr>
              <a:endParaRPr lang="en-SG" altLang="en-US" sz="5080" dirty="0">
                <a:solidFill>
                  <a:srgbClr val="666666"/>
                </a:solidFill>
              </a:endParaRPr>
            </a:p>
          </p:txBody>
        </p:sp>
        <p:grpSp>
          <p:nvGrpSpPr>
            <p:cNvPr id="8" name="Group 3"/>
            <p:cNvGrpSpPr/>
            <p:nvPr userDrawn="1"/>
          </p:nvGrpSpPr>
          <p:grpSpPr bwMode="auto">
            <a:xfrm>
              <a:off x="274638" y="725479"/>
              <a:ext cx="9567863" cy="50799"/>
              <a:chOff x="173" y="457"/>
              <a:chExt cx="6027" cy="32"/>
            </a:xfrm>
          </p:grpSpPr>
          <p:sp>
            <p:nvSpPr>
              <p:cNvPr id="9" name="Line 4"/>
              <p:cNvSpPr>
                <a:spLocks noChangeShapeType="1"/>
              </p:cNvSpPr>
              <p:nvPr/>
            </p:nvSpPr>
            <p:spPr bwMode="auto">
              <a:xfrm>
                <a:off x="173" y="480"/>
                <a:ext cx="5925" cy="0"/>
              </a:xfrm>
              <a:prstGeom prst="line">
                <a:avLst/>
              </a:prstGeom>
              <a:noFill/>
              <a:ln w="18360" cap="flat">
                <a:solidFill>
                  <a:srgbClr val="CCCCCC"/>
                </a:solidFill>
                <a:round/>
              </a:ln>
              <a:effectLst/>
            </p:spPr>
            <p:txBody>
              <a:bodyPr/>
              <a:lstStyle/>
              <a:p>
                <a:pPr defTabSz="829310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SG" sz="2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6178" y="457"/>
                <a:ext cx="22" cy="32"/>
              </a:xfrm>
              <a:prstGeom prst="ellipse">
                <a:avLst/>
              </a:prstGeom>
              <a:solidFill>
                <a:srgbClr val="CCCCCC"/>
              </a:solidFill>
              <a:ln w="9360" cap="flat">
                <a:solidFill>
                  <a:srgbClr val="CCCCCC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defTabSz="829310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SG" sz="2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239714" y="201614"/>
              <a:ext cx="419100" cy="4191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947181" y="596768"/>
            <a:ext cx="21914880" cy="512693"/>
          </a:xfrm>
        </p:spPr>
        <p:txBody>
          <a:bodyPr/>
          <a:lstStyle>
            <a:lvl1pPr algn="l">
              <a:defRPr sz="508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5.svg"/><Relationship Id="rId7" Type="http://schemas.openxmlformats.org/officeDocument/2006/relationships/image" Target="../media/image36.png"/><Relationship Id="rId6" Type="http://schemas.openxmlformats.org/officeDocument/2006/relationships/image" Target="../media/image4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41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svg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7.png"/><Relationship Id="rId3" Type="http://schemas.openxmlformats.org/officeDocument/2006/relationships/image" Target="../media/image1.svg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hyperlink" Target="https://shopee.tw/" TargetMode="Externa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0"/>
            <a:ext cx="24511000" cy="13789521"/>
          </a:xfrm>
          <a:prstGeom prst="rect">
            <a:avLst/>
          </a:prstGeom>
        </p:spPr>
      </p:pic>
      <p:pic>
        <p:nvPicPr>
          <p:cNvPr id="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3858" y="-414808"/>
            <a:ext cx="27451715" cy="15100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694" y="2272330"/>
            <a:ext cx="2908612" cy="37165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Shape 49"/>
          <p:cNvSpPr txBox="1"/>
          <p:nvPr/>
        </p:nvSpPr>
        <p:spPr>
          <a:xfrm>
            <a:off x="2349568" y="6658189"/>
            <a:ext cx="19837453" cy="3382547"/>
          </a:xfrm>
          <a:prstGeom prst="rect">
            <a:avLst/>
          </a:prstGeom>
          <a:ln w="12700">
            <a:miter lim="400000"/>
          </a:ln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9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进阶运营技巧</a:t>
            </a:r>
            <a:endParaRPr lang="en-US" altLang="zh-CN" sz="115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</a:endParaRPr>
          </a:p>
          <a:p>
            <a:r>
              <a:rPr lang="zh-CN" altLang="en-US" sz="115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获取流量</a:t>
            </a:r>
            <a:r>
              <a:rPr lang="zh-CN" altLang="en-US" sz="115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）</a:t>
            </a:r>
            <a:endParaRPr lang="en-US" altLang="zh-CN" sz="115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34717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85833" y="831051"/>
            <a:ext cx="22222808" cy="378325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提高搜索流量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7" name="圆角矩形 37"/>
          <p:cNvSpPr/>
          <p:nvPr/>
        </p:nvSpPr>
        <p:spPr>
          <a:xfrm>
            <a:off x="1537520" y="2483149"/>
            <a:ext cx="964907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一、优化产品标题，先找热词，再组合</a:t>
            </a:r>
            <a:endParaRPr kumimoji="1" lang="zh-CN" altLang="en-US" sz="4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8" y="4789866"/>
            <a:ext cx="3818516" cy="6788472"/>
          </a:xfrm>
          <a:prstGeom prst="rect">
            <a:avLst/>
          </a:prstGeom>
          <a:ln w="25400" cmpd="sng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609" y="4795555"/>
            <a:ext cx="2817316" cy="756650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6204" y="4824674"/>
            <a:ext cx="10027481" cy="276784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6204" y="7618843"/>
            <a:ext cx="10021700" cy="43750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2951886" y="4229637"/>
            <a:ext cx="3064418" cy="595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搜索框热搜词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84655" y="4213835"/>
            <a:ext cx="4032448" cy="595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市场周报热词推荐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49351" y="4229639"/>
            <a:ext cx="5158631" cy="595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关键字广告的关键字数据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153" y="4824674"/>
            <a:ext cx="4362397" cy="538278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11471920" y="2139921"/>
            <a:ext cx="9649072" cy="1579920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个字符尽量填满；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对比竞争对手的标题；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品牌词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类目词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属性词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卖点功能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长尾词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34717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85833" y="831051"/>
            <a:ext cx="22222808" cy="378325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提高搜索流量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7" name="圆角矩形 37"/>
          <p:cNvSpPr/>
          <p:nvPr/>
        </p:nvSpPr>
        <p:spPr>
          <a:xfrm>
            <a:off x="742728" y="2501945"/>
            <a:ext cx="6189984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二、选市场热卖品</a:t>
            </a:r>
            <a:endParaRPr kumimoji="1" lang="zh-CN" altLang="en-US" sz="4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223448" y="2483149"/>
            <a:ext cx="14761640" cy="1949252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选品符合虾皮台湾市场、社交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热卖；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根据目标客户群选品，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60%-70%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的用户均为年轻女性关注性价比高的潮流产品；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根据客户经理建议选品，每周客户经理会为卖家提供各站点市场动态；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在选品上重点关注以下品类：流行鞋服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美妆保健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母婴用品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手表配饰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家居装饰；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521" y="5298444"/>
            <a:ext cx="10416523" cy="75792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9" y="5284224"/>
            <a:ext cx="10320994" cy="765038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74976" y="10953719"/>
            <a:ext cx="7632848" cy="18338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步：搜索关键词，选择最热销排序，选择台湾出货，查看台湾本地卖家产品的款式和销售情况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20530" y="11229475"/>
            <a:ext cx="8351514" cy="1256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5715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步：出货地点为海外，查看跨境卖家产品的款式和销售情况，分析竞争机会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34717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85833" y="831051"/>
            <a:ext cx="22222808" cy="378325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提高搜索流量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7" name="圆角矩形 37"/>
          <p:cNvSpPr/>
          <p:nvPr/>
        </p:nvSpPr>
        <p:spPr>
          <a:xfrm>
            <a:off x="265520" y="2152429"/>
            <a:ext cx="7029936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三、宝贝详情页添加标签</a:t>
            </a:r>
            <a:endParaRPr kumimoji="1" lang="zh-CN" altLang="en-US" sz="4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40" y="3197618"/>
            <a:ext cx="4209640" cy="7483804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3" name="文本框 22"/>
          <p:cNvSpPr txBox="1"/>
          <p:nvPr/>
        </p:nvSpPr>
        <p:spPr>
          <a:xfrm>
            <a:off x="4976564" y="10878323"/>
            <a:ext cx="14668263" cy="2072362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标签的方法：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键入井号键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关键词即可形成标签，例如：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衣服 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大衣；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标签的格式：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产品页面的底部，而不是顶部； 采用横排格式，而不是竖排格式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标签的选取：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使用热卖搜索词眼，不知道可研究热卖产品，但是不要滥用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适当采用“品牌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系列”的标签，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可以有效引导买家浏览其他系列产品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784287" y="3933802"/>
            <a:ext cx="6871017" cy="5342537"/>
            <a:chOff x="11687944" y="3621536"/>
            <a:chExt cx="6871017" cy="534253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944" y="3621536"/>
              <a:ext cx="6871017" cy="5342537"/>
            </a:xfrm>
            <a:prstGeom prst="rect">
              <a:avLst/>
            </a:prstGeom>
            <a:ln w="31750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6008424" y="5391734"/>
              <a:ext cx="1080120" cy="2698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chemeClr val="tx2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123452" y="4926173"/>
              <a:ext cx="1080120" cy="2698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chemeClr val="tx2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564" y="3189928"/>
            <a:ext cx="4253352" cy="750900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8" name="图形 27" descr="选中标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1454" y="6395555"/>
            <a:ext cx="2628602" cy="2628602"/>
          </a:xfrm>
          <a:prstGeom prst="rect">
            <a:avLst/>
          </a:prstGeom>
        </p:spPr>
      </p:pic>
      <p:pic>
        <p:nvPicPr>
          <p:cNvPr id="29" name="图形 28" descr="关闭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6279" y="6612044"/>
            <a:ext cx="2281574" cy="2281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增粉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703" y="2226610"/>
            <a:ext cx="13338747" cy="59749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373874" y="2265416"/>
            <a:ext cx="9894153" cy="6473567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同类热门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卖家，关注他的买家后，获得买家的回粉；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聊聊回复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吸粉：通过与购买店铺买家聊天吸引其成为自己的粉丝；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设置新卖家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专属折扣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优惠；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注意！粉丝关注上限一天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个，总关注上限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个，可以一周左右取关那些没有关注你的买家，再重新关注新的买家。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站外引站内吸粉：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FB,INS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984" y="3321217"/>
            <a:ext cx="3731096" cy="47045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202" y="3227016"/>
            <a:ext cx="3537526" cy="4704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969" y="9000587"/>
            <a:ext cx="13628213" cy="1902734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7" name="关注粉丝操作方法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7453" y="9063152"/>
            <a:ext cx="2504431" cy="4419584"/>
          </a:xfrm>
          <a:prstGeom prst="rect">
            <a:avLst/>
          </a:prstGeom>
        </p:spPr>
      </p:pic>
      <p:sp>
        <p:nvSpPr>
          <p:cNvPr id="8" name="对话气泡: 圆角矩形 7"/>
          <p:cNvSpPr/>
          <p:nvPr/>
        </p:nvSpPr>
        <p:spPr>
          <a:xfrm rot="16200000">
            <a:off x="4412055" y="8984481"/>
            <a:ext cx="1058702" cy="3785152"/>
          </a:xfrm>
          <a:prstGeom prst="wedgeRoundRectCallou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61966" y="10605647"/>
            <a:ext cx="2758877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这是个方法视频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活动报名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023" y="2366478"/>
            <a:ext cx="10441160" cy="2027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646" y="5211267"/>
            <a:ext cx="6408712" cy="28555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222" y="8803691"/>
            <a:ext cx="7586763" cy="3082860"/>
          </a:xfrm>
          <a:prstGeom prst="rect">
            <a:avLst/>
          </a:prstGeom>
        </p:spPr>
      </p:pic>
      <p:sp>
        <p:nvSpPr>
          <p:cNvPr id="16" name="箭头: 下 15"/>
          <p:cNvSpPr/>
          <p:nvPr/>
        </p:nvSpPr>
        <p:spPr>
          <a:xfrm>
            <a:off x="16951509" y="4394013"/>
            <a:ext cx="648072" cy="817254"/>
          </a:xfrm>
          <a:prstGeom prst="downArrow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箭头: 下 16"/>
          <p:cNvSpPr/>
          <p:nvPr/>
        </p:nvSpPr>
        <p:spPr>
          <a:xfrm>
            <a:off x="16951509" y="8319750"/>
            <a:ext cx="648072" cy="817254"/>
          </a:xfrm>
          <a:prstGeom prst="downArrow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3175" y="6771997"/>
            <a:ext cx="9894153" cy="1025922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每天可以去看后台的主题活动报名，与自己店铺、产品条件相符的活动都去报名；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4384000" cy="2089830"/>
          </a:xfrm>
          <a:prstGeom prst="rect">
            <a:avLst/>
          </a:prstGeom>
          <a:solidFill>
            <a:srgbClr val="EA57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9" name="Shape 49"/>
          <p:cNvSpPr txBox="1"/>
          <p:nvPr/>
        </p:nvSpPr>
        <p:spPr>
          <a:xfrm>
            <a:off x="820102" y="570129"/>
            <a:ext cx="22776413" cy="949573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60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总概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12955359"/>
            <a:ext cx="24384000" cy="784175"/>
            <a:chOff x="0" y="12955359"/>
            <a:chExt cx="24384000" cy="784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177" y="12955359"/>
              <a:ext cx="2254732" cy="732207"/>
            </a:xfrm>
            <a:prstGeom prst="rect">
              <a:avLst/>
            </a:prstGeom>
          </p:spPr>
        </p:pic>
        <p:grpSp>
          <p:nvGrpSpPr>
            <p:cNvPr id="23" name="组 22"/>
            <p:cNvGrpSpPr/>
            <p:nvPr/>
          </p:nvGrpSpPr>
          <p:grpSpPr>
            <a:xfrm>
              <a:off x="0" y="12978317"/>
              <a:ext cx="24384000" cy="761217"/>
              <a:chOff x="0" y="12978317"/>
              <a:chExt cx="24384000" cy="761217"/>
            </a:xfrm>
          </p:grpSpPr>
          <p:sp>
            <p:nvSpPr>
              <p:cNvPr id="24" name="矩形 2"/>
              <p:cNvSpPr/>
              <p:nvPr/>
            </p:nvSpPr>
            <p:spPr>
              <a:xfrm>
                <a:off x="0" y="12978317"/>
                <a:ext cx="20909476" cy="757679"/>
              </a:xfrm>
              <a:custGeom>
                <a:avLst/>
                <a:gdLst>
                  <a:gd name="connsiteX0" fmla="*/ 0 w 21157979"/>
                  <a:gd name="connsiteY0" fmla="*/ 0 h 757679"/>
                  <a:gd name="connsiteX1" fmla="*/ 21157979 w 21157979"/>
                  <a:gd name="connsiteY1" fmla="*/ 0 h 757679"/>
                  <a:gd name="connsiteX2" fmla="*/ 21157979 w 21157979"/>
                  <a:gd name="connsiteY2" fmla="*/ 757679 h 757679"/>
                  <a:gd name="connsiteX3" fmla="*/ 0 w 21157979"/>
                  <a:gd name="connsiteY3" fmla="*/ 757679 h 757679"/>
                  <a:gd name="connsiteX4" fmla="*/ 0 w 21157979"/>
                  <a:gd name="connsiteY4" fmla="*/ 0 h 757679"/>
                  <a:gd name="connsiteX0-1" fmla="*/ 0 w 21157979"/>
                  <a:gd name="connsiteY0-2" fmla="*/ 0 h 757679"/>
                  <a:gd name="connsiteX1-3" fmla="*/ 20586480 w 21157979"/>
                  <a:gd name="connsiteY1-4" fmla="*/ 16329 h 757679"/>
                  <a:gd name="connsiteX2-5" fmla="*/ 21157979 w 21157979"/>
                  <a:gd name="connsiteY2-6" fmla="*/ 757679 h 757679"/>
                  <a:gd name="connsiteX3-7" fmla="*/ 0 w 21157979"/>
                  <a:gd name="connsiteY3-8" fmla="*/ 757679 h 757679"/>
                  <a:gd name="connsiteX4-9" fmla="*/ 0 w 21157979"/>
                  <a:gd name="connsiteY4-10" fmla="*/ 0 h 757679"/>
                  <a:gd name="connsiteX0-11" fmla="*/ 0 w 21157979"/>
                  <a:gd name="connsiteY0-12" fmla="*/ 0 h 757679"/>
                  <a:gd name="connsiteX1-13" fmla="*/ 21108995 w 21157979"/>
                  <a:gd name="connsiteY1-14" fmla="*/ 16329 h 757679"/>
                  <a:gd name="connsiteX2-15" fmla="*/ 21157979 w 21157979"/>
                  <a:gd name="connsiteY2-16" fmla="*/ 757679 h 757679"/>
                  <a:gd name="connsiteX3-17" fmla="*/ 0 w 21157979"/>
                  <a:gd name="connsiteY3-18" fmla="*/ 757679 h 757679"/>
                  <a:gd name="connsiteX4-19" fmla="*/ 0 w 21157979"/>
                  <a:gd name="connsiteY4-20" fmla="*/ 0 h 757679"/>
                  <a:gd name="connsiteX0-21" fmla="*/ 0 w 21108995"/>
                  <a:gd name="connsiteY0-22" fmla="*/ 0 h 757679"/>
                  <a:gd name="connsiteX1-23" fmla="*/ 21108995 w 21108995"/>
                  <a:gd name="connsiteY1-24" fmla="*/ 16329 h 757679"/>
                  <a:gd name="connsiteX2-25" fmla="*/ 19933337 w 21108995"/>
                  <a:gd name="connsiteY2-26" fmla="*/ 757679 h 757679"/>
                  <a:gd name="connsiteX3-27" fmla="*/ 0 w 21108995"/>
                  <a:gd name="connsiteY3-28" fmla="*/ 757679 h 757679"/>
                  <a:gd name="connsiteX4-29" fmla="*/ 0 w 21108995"/>
                  <a:gd name="connsiteY4-30" fmla="*/ 0 h 757679"/>
                  <a:gd name="connsiteX0-31" fmla="*/ 0 w 19965996"/>
                  <a:gd name="connsiteY0-32" fmla="*/ 0 h 757679"/>
                  <a:gd name="connsiteX1-33" fmla="*/ 19965996 w 19965996"/>
                  <a:gd name="connsiteY1-34" fmla="*/ 0 h 757679"/>
                  <a:gd name="connsiteX2-35" fmla="*/ 19933337 w 19965996"/>
                  <a:gd name="connsiteY2-36" fmla="*/ 757679 h 757679"/>
                  <a:gd name="connsiteX3-37" fmla="*/ 0 w 19965996"/>
                  <a:gd name="connsiteY3-38" fmla="*/ 757679 h 757679"/>
                  <a:gd name="connsiteX4-39" fmla="*/ 0 w 19965996"/>
                  <a:gd name="connsiteY4-40" fmla="*/ 0 h 757679"/>
                  <a:gd name="connsiteX0-41" fmla="*/ 0 w 19933337"/>
                  <a:gd name="connsiteY0-42" fmla="*/ 0 h 757679"/>
                  <a:gd name="connsiteX1-43" fmla="*/ 19018938 w 19933337"/>
                  <a:gd name="connsiteY1-44" fmla="*/ 0 h 757679"/>
                  <a:gd name="connsiteX2-45" fmla="*/ 19933337 w 19933337"/>
                  <a:gd name="connsiteY2-46" fmla="*/ 757679 h 757679"/>
                  <a:gd name="connsiteX3-47" fmla="*/ 0 w 19933337"/>
                  <a:gd name="connsiteY3-48" fmla="*/ 757679 h 757679"/>
                  <a:gd name="connsiteX4-49" fmla="*/ 0 w 19933337"/>
                  <a:gd name="connsiteY4-50" fmla="*/ 0 h 757679"/>
                  <a:gd name="connsiteX0-51" fmla="*/ 0 w 19018938"/>
                  <a:gd name="connsiteY0-52" fmla="*/ 0 h 757679"/>
                  <a:gd name="connsiteX1-53" fmla="*/ 19018938 w 19018938"/>
                  <a:gd name="connsiteY1-54" fmla="*/ 0 h 757679"/>
                  <a:gd name="connsiteX2-55" fmla="*/ 19018936 w 19018938"/>
                  <a:gd name="connsiteY2-56" fmla="*/ 757679 h 757679"/>
                  <a:gd name="connsiteX3-57" fmla="*/ 0 w 19018938"/>
                  <a:gd name="connsiteY3-58" fmla="*/ 757679 h 757679"/>
                  <a:gd name="connsiteX4-59" fmla="*/ 0 w 19018938"/>
                  <a:gd name="connsiteY4-60" fmla="*/ 0 h 757679"/>
                  <a:gd name="connsiteX0-61" fmla="*/ 0 w 19018938"/>
                  <a:gd name="connsiteY0-62" fmla="*/ 0 h 757679"/>
                  <a:gd name="connsiteX1-63" fmla="*/ 19018938 w 19018938"/>
                  <a:gd name="connsiteY1-64" fmla="*/ 0 h 757679"/>
                  <a:gd name="connsiteX2-65" fmla="*/ 19018936 w 19018938"/>
                  <a:gd name="connsiteY2-66" fmla="*/ 757679 h 757679"/>
                  <a:gd name="connsiteX3-67" fmla="*/ 0 w 19018938"/>
                  <a:gd name="connsiteY3-68" fmla="*/ 757679 h 757679"/>
                  <a:gd name="connsiteX4-69" fmla="*/ 0 w 19018938"/>
                  <a:gd name="connsiteY4-70" fmla="*/ 0 h 757679"/>
                  <a:gd name="connsiteX0-71" fmla="*/ 0 w 20096623"/>
                  <a:gd name="connsiteY0-72" fmla="*/ 0 h 757679"/>
                  <a:gd name="connsiteX1-73" fmla="*/ 20096623 w 20096623"/>
                  <a:gd name="connsiteY1-74" fmla="*/ 32657 h 757679"/>
                  <a:gd name="connsiteX2-75" fmla="*/ 19018936 w 20096623"/>
                  <a:gd name="connsiteY2-76" fmla="*/ 757679 h 757679"/>
                  <a:gd name="connsiteX3-77" fmla="*/ 0 w 20096623"/>
                  <a:gd name="connsiteY3-78" fmla="*/ 757679 h 757679"/>
                  <a:gd name="connsiteX4-79" fmla="*/ 0 w 20096623"/>
                  <a:gd name="connsiteY4-80" fmla="*/ 0 h 757679"/>
                  <a:gd name="connsiteX0-81" fmla="*/ 0 w 20096623"/>
                  <a:gd name="connsiteY0-82" fmla="*/ 0 h 757679"/>
                  <a:gd name="connsiteX1-83" fmla="*/ 20096623 w 20096623"/>
                  <a:gd name="connsiteY1-84" fmla="*/ 32657 h 757679"/>
                  <a:gd name="connsiteX2-85" fmla="*/ 19623093 w 20096623"/>
                  <a:gd name="connsiteY2-86" fmla="*/ 757679 h 757679"/>
                  <a:gd name="connsiteX3-87" fmla="*/ 0 w 20096623"/>
                  <a:gd name="connsiteY3-88" fmla="*/ 757679 h 757679"/>
                  <a:gd name="connsiteX4-89" fmla="*/ 0 w 20096623"/>
                  <a:gd name="connsiteY4-90" fmla="*/ 0 h 757679"/>
                  <a:gd name="connsiteX0-91" fmla="*/ 0 w 20096623"/>
                  <a:gd name="connsiteY0-92" fmla="*/ 0 h 757679"/>
                  <a:gd name="connsiteX1-93" fmla="*/ 20096623 w 20096623"/>
                  <a:gd name="connsiteY1-94" fmla="*/ 32657 h 757679"/>
                  <a:gd name="connsiteX2-95" fmla="*/ 19623093 w 20096623"/>
                  <a:gd name="connsiteY2-96" fmla="*/ 757679 h 757679"/>
                  <a:gd name="connsiteX3-97" fmla="*/ 0 w 20096623"/>
                  <a:gd name="connsiteY3-98" fmla="*/ 757679 h 757679"/>
                  <a:gd name="connsiteX4-99" fmla="*/ 0 w 20096623"/>
                  <a:gd name="connsiteY4-100" fmla="*/ 0 h 757679"/>
                  <a:gd name="connsiteX0-101" fmla="*/ 0 w 20020424"/>
                  <a:gd name="connsiteY0-102" fmla="*/ 0 h 757679"/>
                  <a:gd name="connsiteX1-103" fmla="*/ 20020424 w 20020424"/>
                  <a:gd name="connsiteY1-104" fmla="*/ 49590 h 757679"/>
                  <a:gd name="connsiteX2-105" fmla="*/ 19623093 w 20020424"/>
                  <a:gd name="connsiteY2-106" fmla="*/ 757679 h 757679"/>
                  <a:gd name="connsiteX3-107" fmla="*/ 0 w 20020424"/>
                  <a:gd name="connsiteY3-108" fmla="*/ 757679 h 757679"/>
                  <a:gd name="connsiteX4-109" fmla="*/ 0 w 20020424"/>
                  <a:gd name="connsiteY4-110" fmla="*/ 0 h 757679"/>
                  <a:gd name="connsiteX0-111" fmla="*/ 0 w 20147424"/>
                  <a:gd name="connsiteY0-112" fmla="*/ 204410 h 962089"/>
                  <a:gd name="connsiteX1-113" fmla="*/ 20147424 w 20147424"/>
                  <a:gd name="connsiteY1-114" fmla="*/ 0 h 962089"/>
                  <a:gd name="connsiteX2-115" fmla="*/ 19623093 w 20147424"/>
                  <a:gd name="connsiteY2-116" fmla="*/ 962089 h 962089"/>
                  <a:gd name="connsiteX3-117" fmla="*/ 0 w 20147424"/>
                  <a:gd name="connsiteY3-118" fmla="*/ 962089 h 962089"/>
                  <a:gd name="connsiteX4-119" fmla="*/ 0 w 20147424"/>
                  <a:gd name="connsiteY4-120" fmla="*/ 204410 h 962089"/>
                  <a:gd name="connsiteX0-121" fmla="*/ 0 w 19995024"/>
                  <a:gd name="connsiteY0-122" fmla="*/ 0 h 757679"/>
                  <a:gd name="connsiteX1-123" fmla="*/ 19995024 w 19995024"/>
                  <a:gd name="connsiteY1-124" fmla="*/ 58056 h 757679"/>
                  <a:gd name="connsiteX2-125" fmla="*/ 19623093 w 19995024"/>
                  <a:gd name="connsiteY2-126" fmla="*/ 757679 h 757679"/>
                  <a:gd name="connsiteX3-127" fmla="*/ 0 w 19995024"/>
                  <a:gd name="connsiteY3-128" fmla="*/ 757679 h 757679"/>
                  <a:gd name="connsiteX4-129" fmla="*/ 0 w 19995024"/>
                  <a:gd name="connsiteY4-130" fmla="*/ 0 h 757679"/>
                  <a:gd name="connsiteX0-131" fmla="*/ 0 w 19995024"/>
                  <a:gd name="connsiteY0-132" fmla="*/ 0 h 757679"/>
                  <a:gd name="connsiteX1-133" fmla="*/ 19995024 w 19995024"/>
                  <a:gd name="connsiteY1-134" fmla="*/ 32656 h 757679"/>
                  <a:gd name="connsiteX2-135" fmla="*/ 19623093 w 19995024"/>
                  <a:gd name="connsiteY2-136" fmla="*/ 757679 h 757679"/>
                  <a:gd name="connsiteX3-137" fmla="*/ 0 w 19995024"/>
                  <a:gd name="connsiteY3-138" fmla="*/ 757679 h 757679"/>
                  <a:gd name="connsiteX4-139" fmla="*/ 0 w 19995024"/>
                  <a:gd name="connsiteY4-140" fmla="*/ 0 h 757679"/>
                  <a:gd name="connsiteX0-141" fmla="*/ 0 w 19623093"/>
                  <a:gd name="connsiteY0-142" fmla="*/ 0 h 757679"/>
                  <a:gd name="connsiteX1-143" fmla="*/ 19563224 w 19623093"/>
                  <a:gd name="connsiteY1-144" fmla="*/ 24189 h 757679"/>
                  <a:gd name="connsiteX2-145" fmla="*/ 19623093 w 19623093"/>
                  <a:gd name="connsiteY2-146" fmla="*/ 757679 h 757679"/>
                  <a:gd name="connsiteX3-147" fmla="*/ 0 w 19623093"/>
                  <a:gd name="connsiteY3-148" fmla="*/ 757679 h 757679"/>
                  <a:gd name="connsiteX4-149" fmla="*/ 0 w 19623093"/>
                  <a:gd name="connsiteY4-150" fmla="*/ 0 h 757679"/>
                  <a:gd name="connsiteX0-151" fmla="*/ 0 w 20037357"/>
                  <a:gd name="connsiteY0-152" fmla="*/ 0 h 757679"/>
                  <a:gd name="connsiteX1-153" fmla="*/ 20037357 w 20037357"/>
                  <a:gd name="connsiteY1-154" fmla="*/ 32656 h 757679"/>
                  <a:gd name="connsiteX2-155" fmla="*/ 19623093 w 20037357"/>
                  <a:gd name="connsiteY2-156" fmla="*/ 757679 h 757679"/>
                  <a:gd name="connsiteX3-157" fmla="*/ 0 w 20037357"/>
                  <a:gd name="connsiteY3-158" fmla="*/ 757679 h 757679"/>
                  <a:gd name="connsiteX4-159" fmla="*/ 0 w 20037357"/>
                  <a:gd name="connsiteY4-160" fmla="*/ 0 h 757679"/>
                  <a:gd name="connsiteX0-161" fmla="*/ 0 w 19623093"/>
                  <a:gd name="connsiteY0-162" fmla="*/ 0 h 757679"/>
                  <a:gd name="connsiteX1-163" fmla="*/ 19487023 w 19623093"/>
                  <a:gd name="connsiteY1-164" fmla="*/ 32656 h 757679"/>
                  <a:gd name="connsiteX2-165" fmla="*/ 19623093 w 19623093"/>
                  <a:gd name="connsiteY2-166" fmla="*/ 757679 h 757679"/>
                  <a:gd name="connsiteX3-167" fmla="*/ 0 w 19623093"/>
                  <a:gd name="connsiteY3-168" fmla="*/ 757679 h 757679"/>
                  <a:gd name="connsiteX4-169" fmla="*/ 0 w 19623093"/>
                  <a:gd name="connsiteY4-170" fmla="*/ 0 h 757679"/>
                  <a:gd name="connsiteX0-171" fmla="*/ 0 w 20037357"/>
                  <a:gd name="connsiteY0-172" fmla="*/ 0 h 757679"/>
                  <a:gd name="connsiteX1-173" fmla="*/ 20037357 w 20037357"/>
                  <a:gd name="connsiteY1-174" fmla="*/ 41123 h 757679"/>
                  <a:gd name="connsiteX2-175" fmla="*/ 19623093 w 20037357"/>
                  <a:gd name="connsiteY2-176" fmla="*/ 757679 h 757679"/>
                  <a:gd name="connsiteX3-177" fmla="*/ 0 w 20037357"/>
                  <a:gd name="connsiteY3-178" fmla="*/ 757679 h 757679"/>
                  <a:gd name="connsiteX4-179" fmla="*/ 0 w 20037357"/>
                  <a:gd name="connsiteY4-180" fmla="*/ 0 h 757679"/>
                  <a:gd name="connsiteX0-181" fmla="*/ 0 w 20123853"/>
                  <a:gd name="connsiteY0-182" fmla="*/ 45374 h 803053"/>
                  <a:gd name="connsiteX1-183" fmla="*/ 20123853 w 20123853"/>
                  <a:gd name="connsiteY1-184" fmla="*/ 0 h 803053"/>
                  <a:gd name="connsiteX2-185" fmla="*/ 19623093 w 20123853"/>
                  <a:gd name="connsiteY2-186" fmla="*/ 803053 h 803053"/>
                  <a:gd name="connsiteX3-187" fmla="*/ 0 w 20123853"/>
                  <a:gd name="connsiteY3-188" fmla="*/ 803053 h 803053"/>
                  <a:gd name="connsiteX4-189" fmla="*/ 0 w 20123853"/>
                  <a:gd name="connsiteY4-190" fmla="*/ 45374 h 803053"/>
                  <a:gd name="connsiteX0-191" fmla="*/ 0 w 20024998"/>
                  <a:gd name="connsiteY0-192" fmla="*/ 0 h 757679"/>
                  <a:gd name="connsiteX1-193" fmla="*/ 20024998 w 20024998"/>
                  <a:gd name="connsiteY1-194" fmla="*/ 10232 h 757679"/>
                  <a:gd name="connsiteX2-195" fmla="*/ 19623093 w 20024998"/>
                  <a:gd name="connsiteY2-196" fmla="*/ 757679 h 757679"/>
                  <a:gd name="connsiteX3-197" fmla="*/ 0 w 20024998"/>
                  <a:gd name="connsiteY3-198" fmla="*/ 757679 h 757679"/>
                  <a:gd name="connsiteX4-199" fmla="*/ 0 w 20024998"/>
                  <a:gd name="connsiteY4-200" fmla="*/ 0 h 757679"/>
                  <a:gd name="connsiteX0-201" fmla="*/ 0 w 19913788"/>
                  <a:gd name="connsiteY0-202" fmla="*/ 0 h 757679"/>
                  <a:gd name="connsiteX1-203" fmla="*/ 19913788 w 19913788"/>
                  <a:gd name="connsiteY1-204" fmla="*/ 34946 h 757679"/>
                  <a:gd name="connsiteX2-205" fmla="*/ 19623093 w 19913788"/>
                  <a:gd name="connsiteY2-206" fmla="*/ 757679 h 757679"/>
                  <a:gd name="connsiteX3-207" fmla="*/ 0 w 19913788"/>
                  <a:gd name="connsiteY3-208" fmla="*/ 757679 h 757679"/>
                  <a:gd name="connsiteX4-209" fmla="*/ 0 w 19913788"/>
                  <a:gd name="connsiteY4-210" fmla="*/ 0 h 757679"/>
                  <a:gd name="connsiteX0-211" fmla="*/ 0 w 19913788"/>
                  <a:gd name="connsiteY0-212" fmla="*/ 0 h 757679"/>
                  <a:gd name="connsiteX1-213" fmla="*/ 19913788 w 19913788"/>
                  <a:gd name="connsiteY1-214" fmla="*/ 34946 h 757679"/>
                  <a:gd name="connsiteX2-215" fmla="*/ 18730464 w 19913788"/>
                  <a:gd name="connsiteY2-216" fmla="*/ 757679 h 757679"/>
                  <a:gd name="connsiteX3-217" fmla="*/ 0 w 19913788"/>
                  <a:gd name="connsiteY3-218" fmla="*/ 757679 h 757679"/>
                  <a:gd name="connsiteX4-219" fmla="*/ 0 w 19913788"/>
                  <a:gd name="connsiteY4-220" fmla="*/ 0 h 75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13788" h="757679">
                    <a:moveTo>
                      <a:pt x="0" y="0"/>
                    </a:moveTo>
                    <a:lnTo>
                      <a:pt x="19913788" y="34946"/>
                    </a:lnTo>
                    <a:cubicBezTo>
                      <a:pt x="19913786" y="42578"/>
                      <a:pt x="18730465" y="733719"/>
                      <a:pt x="18730464" y="757679"/>
                    </a:cubicBezTo>
                    <a:lnTo>
                      <a:pt x="0" y="757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矩形 3"/>
              <p:cNvSpPr/>
              <p:nvPr/>
            </p:nvSpPr>
            <p:spPr>
              <a:xfrm>
                <a:off x="19574934" y="13010680"/>
                <a:ext cx="1659060" cy="728854"/>
              </a:xfrm>
              <a:custGeom>
                <a:avLst/>
                <a:gdLst>
                  <a:gd name="connsiteX0" fmla="*/ 0 w 1095759"/>
                  <a:gd name="connsiteY0" fmla="*/ 0 h 737683"/>
                  <a:gd name="connsiteX1" fmla="*/ 1095759 w 1095759"/>
                  <a:gd name="connsiteY1" fmla="*/ 0 h 737683"/>
                  <a:gd name="connsiteX2" fmla="*/ 1095759 w 1095759"/>
                  <a:gd name="connsiteY2" fmla="*/ 737683 h 737683"/>
                  <a:gd name="connsiteX3" fmla="*/ 0 w 1095759"/>
                  <a:gd name="connsiteY3" fmla="*/ 737683 h 737683"/>
                  <a:gd name="connsiteX4" fmla="*/ 0 w 1095759"/>
                  <a:gd name="connsiteY4" fmla="*/ 0 h 737683"/>
                  <a:gd name="connsiteX0-1" fmla="*/ 424543 w 1520302"/>
                  <a:gd name="connsiteY0-2" fmla="*/ 0 h 770340"/>
                  <a:gd name="connsiteX1-3" fmla="*/ 1520302 w 1520302"/>
                  <a:gd name="connsiteY1-4" fmla="*/ 0 h 770340"/>
                  <a:gd name="connsiteX2-5" fmla="*/ 1520302 w 1520302"/>
                  <a:gd name="connsiteY2-6" fmla="*/ 737683 h 770340"/>
                  <a:gd name="connsiteX3-7" fmla="*/ 0 w 1520302"/>
                  <a:gd name="connsiteY3-8" fmla="*/ 770340 h 770340"/>
                  <a:gd name="connsiteX4-9" fmla="*/ 424543 w 1520302"/>
                  <a:gd name="connsiteY4-10" fmla="*/ 0 h 770340"/>
                  <a:gd name="connsiteX0-11" fmla="*/ 302298 w 1398057"/>
                  <a:gd name="connsiteY0-12" fmla="*/ 0 h 737683"/>
                  <a:gd name="connsiteX1-13" fmla="*/ 1398057 w 1398057"/>
                  <a:gd name="connsiteY1-14" fmla="*/ 0 h 737683"/>
                  <a:gd name="connsiteX2-15" fmla="*/ 1398057 w 1398057"/>
                  <a:gd name="connsiteY2-16" fmla="*/ 737683 h 737683"/>
                  <a:gd name="connsiteX3-17" fmla="*/ 0 w 1398057"/>
                  <a:gd name="connsiteY3-18" fmla="*/ 595528 h 737683"/>
                  <a:gd name="connsiteX4-19" fmla="*/ 302298 w 1398057"/>
                  <a:gd name="connsiteY4-20" fmla="*/ 0 h 737683"/>
                  <a:gd name="connsiteX0-21" fmla="*/ 375645 w 1471404"/>
                  <a:gd name="connsiteY0-22" fmla="*/ 0 h 737683"/>
                  <a:gd name="connsiteX1-23" fmla="*/ 1471404 w 1471404"/>
                  <a:gd name="connsiteY1-24" fmla="*/ 0 h 737683"/>
                  <a:gd name="connsiteX2-25" fmla="*/ 1471404 w 1471404"/>
                  <a:gd name="connsiteY2-26" fmla="*/ 737683 h 737683"/>
                  <a:gd name="connsiteX3-27" fmla="*/ 0 w 1471404"/>
                  <a:gd name="connsiteY3-28" fmla="*/ 729999 h 737683"/>
                  <a:gd name="connsiteX4-29" fmla="*/ 375645 w 1471404"/>
                  <a:gd name="connsiteY4-30" fmla="*/ 0 h 737683"/>
                  <a:gd name="connsiteX0-31" fmla="*/ 277849 w 1373608"/>
                  <a:gd name="connsiteY0-32" fmla="*/ 0 h 737683"/>
                  <a:gd name="connsiteX1-33" fmla="*/ 1373608 w 1373608"/>
                  <a:gd name="connsiteY1-34" fmla="*/ 0 h 737683"/>
                  <a:gd name="connsiteX2-35" fmla="*/ 1373608 w 1373608"/>
                  <a:gd name="connsiteY2-36" fmla="*/ 737683 h 737683"/>
                  <a:gd name="connsiteX3-37" fmla="*/ 0 w 1373608"/>
                  <a:gd name="connsiteY3-38" fmla="*/ 622422 h 737683"/>
                  <a:gd name="connsiteX4-39" fmla="*/ 277849 w 1373608"/>
                  <a:gd name="connsiteY4-40" fmla="*/ 0 h 737683"/>
                  <a:gd name="connsiteX0-41" fmla="*/ 282943 w 1378702"/>
                  <a:gd name="connsiteY0-42" fmla="*/ 0 h 737683"/>
                  <a:gd name="connsiteX1-43" fmla="*/ 1378702 w 1378702"/>
                  <a:gd name="connsiteY1-44" fmla="*/ 0 h 737683"/>
                  <a:gd name="connsiteX2-45" fmla="*/ 1378702 w 1378702"/>
                  <a:gd name="connsiteY2-46" fmla="*/ 737683 h 737683"/>
                  <a:gd name="connsiteX3-47" fmla="*/ 5094 w 1378702"/>
                  <a:gd name="connsiteY3-48" fmla="*/ 622422 h 737683"/>
                  <a:gd name="connsiteX4-49" fmla="*/ 282943 w 1378702"/>
                  <a:gd name="connsiteY4-50" fmla="*/ 0 h 737683"/>
                  <a:gd name="connsiteX0-51" fmla="*/ 367254 w 1463013"/>
                  <a:gd name="connsiteY0-52" fmla="*/ 0 h 761216"/>
                  <a:gd name="connsiteX1-53" fmla="*/ 1463013 w 1463013"/>
                  <a:gd name="connsiteY1-54" fmla="*/ 0 h 761216"/>
                  <a:gd name="connsiteX2-55" fmla="*/ 1463013 w 1463013"/>
                  <a:gd name="connsiteY2-56" fmla="*/ 737683 h 761216"/>
                  <a:gd name="connsiteX3-57" fmla="*/ 3833 w 1463013"/>
                  <a:gd name="connsiteY3-58" fmla="*/ 756893 h 761216"/>
                  <a:gd name="connsiteX4-59" fmla="*/ 367254 w 1463013"/>
                  <a:gd name="connsiteY4-60" fmla="*/ 0 h 761216"/>
                  <a:gd name="connsiteX0-61" fmla="*/ 403560 w 1499319"/>
                  <a:gd name="connsiteY0-62" fmla="*/ 0 h 761216"/>
                  <a:gd name="connsiteX1-63" fmla="*/ 1499319 w 1499319"/>
                  <a:gd name="connsiteY1-64" fmla="*/ 0 h 761216"/>
                  <a:gd name="connsiteX2-65" fmla="*/ 1499319 w 1499319"/>
                  <a:gd name="connsiteY2-66" fmla="*/ 737683 h 761216"/>
                  <a:gd name="connsiteX3-67" fmla="*/ 3465 w 1499319"/>
                  <a:gd name="connsiteY3-68" fmla="*/ 756893 h 761216"/>
                  <a:gd name="connsiteX4-69" fmla="*/ 403560 w 1499319"/>
                  <a:gd name="connsiteY4-70" fmla="*/ 0 h 7612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9319" h="761216">
                    <a:moveTo>
                      <a:pt x="403560" y="0"/>
                    </a:moveTo>
                    <a:lnTo>
                      <a:pt x="1499319" y="0"/>
                    </a:lnTo>
                    <a:lnTo>
                      <a:pt x="1499319" y="737683"/>
                    </a:lnTo>
                    <a:lnTo>
                      <a:pt x="3465" y="756893"/>
                    </a:lnTo>
                    <a:cubicBezTo>
                      <a:pt x="-38390" y="818361"/>
                      <a:pt x="310944" y="207474"/>
                      <a:pt x="403560" y="0"/>
                    </a:cubicBezTo>
                    <a:close/>
                  </a:path>
                </a:pathLst>
              </a:custGeom>
              <a:solidFill>
                <a:srgbClr val="0E335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518906" y="12978317"/>
                <a:ext cx="865094" cy="757679"/>
              </a:xfrm>
              <a:prstGeom prst="rect">
                <a:avLst/>
              </a:pr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4" name="矩形: 圆角 3"/>
          <p:cNvSpPr/>
          <p:nvPr/>
        </p:nvSpPr>
        <p:spPr>
          <a:xfrm>
            <a:off x="2398912" y="3169647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8912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高流量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9671720" y="3169647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71720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高转化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16944528" y="3184333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944528" y="3833664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高销量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1" name="图形 10" descr="关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354" y="3457679"/>
            <a:ext cx="1656184" cy="1656184"/>
          </a:xfrm>
          <a:prstGeom prst="rect">
            <a:avLst/>
          </a:prstGeom>
        </p:spPr>
      </p:pic>
      <p:pic>
        <p:nvPicPr>
          <p:cNvPr id="14" name="图形 13" descr="暂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5133805" y="3616402"/>
            <a:ext cx="998867" cy="1404020"/>
          </a:xfrm>
          <a:prstGeom prst="rect">
            <a:avLst/>
          </a:prstGeom>
        </p:spPr>
      </p:pic>
      <p:sp>
        <p:nvSpPr>
          <p:cNvPr id="42" name="圆角矩形 37"/>
          <p:cNvSpPr/>
          <p:nvPr/>
        </p:nvSpPr>
        <p:spPr>
          <a:xfrm>
            <a:off x="2477385" y="5739019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持续上新</a:t>
            </a:r>
            <a:endParaRPr kumimoji="1" lang="zh-CN" altLang="en-US" sz="4000" dirty="0"/>
          </a:p>
        </p:txBody>
      </p:sp>
      <p:sp>
        <p:nvSpPr>
          <p:cNvPr id="48" name="圆角矩形 37"/>
          <p:cNvSpPr/>
          <p:nvPr/>
        </p:nvSpPr>
        <p:spPr>
          <a:xfrm>
            <a:off x="2477384" y="8115004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搜索</a:t>
            </a:r>
            <a:endParaRPr kumimoji="1" lang="zh-CN" altLang="en-US" sz="4000" dirty="0"/>
          </a:p>
        </p:txBody>
      </p:sp>
      <p:sp>
        <p:nvSpPr>
          <p:cNvPr id="49" name="圆角矩形 37"/>
          <p:cNvSpPr/>
          <p:nvPr/>
        </p:nvSpPr>
        <p:spPr>
          <a:xfrm>
            <a:off x="2477386" y="6948074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置顶推广</a:t>
            </a:r>
            <a:endParaRPr kumimoji="1" lang="zh-CN" altLang="en-US" sz="4000" dirty="0"/>
          </a:p>
        </p:txBody>
      </p:sp>
      <p:sp>
        <p:nvSpPr>
          <p:cNvPr id="50" name="圆角矩形 37"/>
          <p:cNvSpPr/>
          <p:nvPr/>
        </p:nvSpPr>
        <p:spPr>
          <a:xfrm>
            <a:off x="2477386" y="9330651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关注粉丝</a:t>
            </a:r>
            <a:endParaRPr kumimoji="1" lang="zh-CN" altLang="en-US" sz="4000" dirty="0"/>
          </a:p>
        </p:txBody>
      </p:sp>
      <p:sp>
        <p:nvSpPr>
          <p:cNvPr id="51" name="圆角矩形 37"/>
          <p:cNvSpPr/>
          <p:nvPr/>
        </p:nvSpPr>
        <p:spPr>
          <a:xfrm>
            <a:off x="2192480" y="11890333"/>
            <a:ext cx="4814944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付费：关键词广告</a:t>
            </a:r>
            <a:endParaRPr kumimoji="1" lang="zh-CN" altLang="en-US" sz="4000" dirty="0"/>
          </a:p>
        </p:txBody>
      </p:sp>
      <p:sp>
        <p:nvSpPr>
          <p:cNvPr id="52" name="圆角矩形 37"/>
          <p:cNvSpPr/>
          <p:nvPr/>
        </p:nvSpPr>
        <p:spPr>
          <a:xfrm>
            <a:off x="9706472" y="5739019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店铺装修</a:t>
            </a:r>
            <a:endParaRPr kumimoji="1" lang="zh-CN" altLang="en-US" sz="4000" dirty="0"/>
          </a:p>
        </p:txBody>
      </p:sp>
      <p:sp>
        <p:nvSpPr>
          <p:cNvPr id="53" name="圆角矩形 37"/>
          <p:cNvSpPr/>
          <p:nvPr/>
        </p:nvSpPr>
        <p:spPr>
          <a:xfrm>
            <a:off x="9750192" y="6948073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上品</a:t>
            </a:r>
            <a:endParaRPr kumimoji="1" lang="zh-CN" altLang="en-US" sz="4000" dirty="0"/>
          </a:p>
        </p:txBody>
      </p:sp>
      <p:sp>
        <p:nvSpPr>
          <p:cNvPr id="54" name="圆角矩形 37"/>
          <p:cNvSpPr/>
          <p:nvPr/>
        </p:nvSpPr>
        <p:spPr>
          <a:xfrm>
            <a:off x="9750192" y="8163720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店铺活动</a:t>
            </a:r>
            <a:endParaRPr kumimoji="1" lang="zh-CN" altLang="en-US" sz="4000" dirty="0"/>
          </a:p>
        </p:txBody>
      </p:sp>
      <p:pic>
        <p:nvPicPr>
          <p:cNvPr id="16" name="图形 15" descr="教师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81730" y="6576814"/>
            <a:ext cx="5866193" cy="6704221"/>
          </a:xfrm>
          <a:prstGeom prst="rect">
            <a:avLst/>
          </a:prstGeom>
        </p:spPr>
      </p:pic>
      <p:sp>
        <p:nvSpPr>
          <p:cNvPr id="56" name="圆角矩形 37"/>
          <p:cNvSpPr/>
          <p:nvPr/>
        </p:nvSpPr>
        <p:spPr>
          <a:xfrm>
            <a:off x="2480512" y="10610492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后台活动报名</a:t>
            </a:r>
            <a:endParaRPr kumimoji="1" lang="zh-CN" altLang="en-US" sz="4000" dirty="0"/>
          </a:p>
        </p:txBody>
      </p:sp>
      <p:sp>
        <p:nvSpPr>
          <p:cNvPr id="28" name="圆角矩形 37"/>
          <p:cNvSpPr/>
          <p:nvPr/>
        </p:nvSpPr>
        <p:spPr>
          <a:xfrm>
            <a:off x="9750192" y="9397300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聊聊</a:t>
            </a:r>
            <a:endParaRPr kumimoji="1"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4384000" cy="2089830"/>
          </a:xfrm>
          <a:prstGeom prst="rect">
            <a:avLst/>
          </a:prstGeom>
          <a:solidFill>
            <a:srgbClr val="EA57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9" name="Shape 49"/>
          <p:cNvSpPr txBox="1"/>
          <p:nvPr/>
        </p:nvSpPr>
        <p:spPr>
          <a:xfrm>
            <a:off x="820102" y="570129"/>
            <a:ext cx="22776413" cy="949573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60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总概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12955359"/>
            <a:ext cx="24384000" cy="784175"/>
            <a:chOff x="0" y="12955359"/>
            <a:chExt cx="24384000" cy="784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177" y="12955359"/>
              <a:ext cx="2254732" cy="732207"/>
            </a:xfrm>
            <a:prstGeom prst="rect">
              <a:avLst/>
            </a:prstGeom>
          </p:spPr>
        </p:pic>
        <p:grpSp>
          <p:nvGrpSpPr>
            <p:cNvPr id="23" name="组 22"/>
            <p:cNvGrpSpPr/>
            <p:nvPr/>
          </p:nvGrpSpPr>
          <p:grpSpPr>
            <a:xfrm>
              <a:off x="0" y="12978317"/>
              <a:ext cx="24384000" cy="761217"/>
              <a:chOff x="0" y="12978317"/>
              <a:chExt cx="24384000" cy="761217"/>
            </a:xfrm>
          </p:grpSpPr>
          <p:sp>
            <p:nvSpPr>
              <p:cNvPr id="24" name="矩形 2"/>
              <p:cNvSpPr/>
              <p:nvPr/>
            </p:nvSpPr>
            <p:spPr>
              <a:xfrm>
                <a:off x="0" y="12978317"/>
                <a:ext cx="20909476" cy="757679"/>
              </a:xfrm>
              <a:custGeom>
                <a:avLst/>
                <a:gdLst>
                  <a:gd name="connsiteX0" fmla="*/ 0 w 21157979"/>
                  <a:gd name="connsiteY0" fmla="*/ 0 h 757679"/>
                  <a:gd name="connsiteX1" fmla="*/ 21157979 w 21157979"/>
                  <a:gd name="connsiteY1" fmla="*/ 0 h 757679"/>
                  <a:gd name="connsiteX2" fmla="*/ 21157979 w 21157979"/>
                  <a:gd name="connsiteY2" fmla="*/ 757679 h 757679"/>
                  <a:gd name="connsiteX3" fmla="*/ 0 w 21157979"/>
                  <a:gd name="connsiteY3" fmla="*/ 757679 h 757679"/>
                  <a:gd name="connsiteX4" fmla="*/ 0 w 21157979"/>
                  <a:gd name="connsiteY4" fmla="*/ 0 h 757679"/>
                  <a:gd name="connsiteX0-1" fmla="*/ 0 w 21157979"/>
                  <a:gd name="connsiteY0-2" fmla="*/ 0 h 757679"/>
                  <a:gd name="connsiteX1-3" fmla="*/ 20586480 w 21157979"/>
                  <a:gd name="connsiteY1-4" fmla="*/ 16329 h 757679"/>
                  <a:gd name="connsiteX2-5" fmla="*/ 21157979 w 21157979"/>
                  <a:gd name="connsiteY2-6" fmla="*/ 757679 h 757679"/>
                  <a:gd name="connsiteX3-7" fmla="*/ 0 w 21157979"/>
                  <a:gd name="connsiteY3-8" fmla="*/ 757679 h 757679"/>
                  <a:gd name="connsiteX4-9" fmla="*/ 0 w 21157979"/>
                  <a:gd name="connsiteY4-10" fmla="*/ 0 h 757679"/>
                  <a:gd name="connsiteX0-11" fmla="*/ 0 w 21157979"/>
                  <a:gd name="connsiteY0-12" fmla="*/ 0 h 757679"/>
                  <a:gd name="connsiteX1-13" fmla="*/ 21108995 w 21157979"/>
                  <a:gd name="connsiteY1-14" fmla="*/ 16329 h 757679"/>
                  <a:gd name="connsiteX2-15" fmla="*/ 21157979 w 21157979"/>
                  <a:gd name="connsiteY2-16" fmla="*/ 757679 h 757679"/>
                  <a:gd name="connsiteX3-17" fmla="*/ 0 w 21157979"/>
                  <a:gd name="connsiteY3-18" fmla="*/ 757679 h 757679"/>
                  <a:gd name="connsiteX4-19" fmla="*/ 0 w 21157979"/>
                  <a:gd name="connsiteY4-20" fmla="*/ 0 h 757679"/>
                  <a:gd name="connsiteX0-21" fmla="*/ 0 w 21108995"/>
                  <a:gd name="connsiteY0-22" fmla="*/ 0 h 757679"/>
                  <a:gd name="connsiteX1-23" fmla="*/ 21108995 w 21108995"/>
                  <a:gd name="connsiteY1-24" fmla="*/ 16329 h 757679"/>
                  <a:gd name="connsiteX2-25" fmla="*/ 19933337 w 21108995"/>
                  <a:gd name="connsiteY2-26" fmla="*/ 757679 h 757679"/>
                  <a:gd name="connsiteX3-27" fmla="*/ 0 w 21108995"/>
                  <a:gd name="connsiteY3-28" fmla="*/ 757679 h 757679"/>
                  <a:gd name="connsiteX4-29" fmla="*/ 0 w 21108995"/>
                  <a:gd name="connsiteY4-30" fmla="*/ 0 h 757679"/>
                  <a:gd name="connsiteX0-31" fmla="*/ 0 w 19965996"/>
                  <a:gd name="connsiteY0-32" fmla="*/ 0 h 757679"/>
                  <a:gd name="connsiteX1-33" fmla="*/ 19965996 w 19965996"/>
                  <a:gd name="connsiteY1-34" fmla="*/ 0 h 757679"/>
                  <a:gd name="connsiteX2-35" fmla="*/ 19933337 w 19965996"/>
                  <a:gd name="connsiteY2-36" fmla="*/ 757679 h 757679"/>
                  <a:gd name="connsiteX3-37" fmla="*/ 0 w 19965996"/>
                  <a:gd name="connsiteY3-38" fmla="*/ 757679 h 757679"/>
                  <a:gd name="connsiteX4-39" fmla="*/ 0 w 19965996"/>
                  <a:gd name="connsiteY4-40" fmla="*/ 0 h 757679"/>
                  <a:gd name="connsiteX0-41" fmla="*/ 0 w 19933337"/>
                  <a:gd name="connsiteY0-42" fmla="*/ 0 h 757679"/>
                  <a:gd name="connsiteX1-43" fmla="*/ 19018938 w 19933337"/>
                  <a:gd name="connsiteY1-44" fmla="*/ 0 h 757679"/>
                  <a:gd name="connsiteX2-45" fmla="*/ 19933337 w 19933337"/>
                  <a:gd name="connsiteY2-46" fmla="*/ 757679 h 757679"/>
                  <a:gd name="connsiteX3-47" fmla="*/ 0 w 19933337"/>
                  <a:gd name="connsiteY3-48" fmla="*/ 757679 h 757679"/>
                  <a:gd name="connsiteX4-49" fmla="*/ 0 w 19933337"/>
                  <a:gd name="connsiteY4-50" fmla="*/ 0 h 757679"/>
                  <a:gd name="connsiteX0-51" fmla="*/ 0 w 19018938"/>
                  <a:gd name="connsiteY0-52" fmla="*/ 0 h 757679"/>
                  <a:gd name="connsiteX1-53" fmla="*/ 19018938 w 19018938"/>
                  <a:gd name="connsiteY1-54" fmla="*/ 0 h 757679"/>
                  <a:gd name="connsiteX2-55" fmla="*/ 19018936 w 19018938"/>
                  <a:gd name="connsiteY2-56" fmla="*/ 757679 h 757679"/>
                  <a:gd name="connsiteX3-57" fmla="*/ 0 w 19018938"/>
                  <a:gd name="connsiteY3-58" fmla="*/ 757679 h 757679"/>
                  <a:gd name="connsiteX4-59" fmla="*/ 0 w 19018938"/>
                  <a:gd name="connsiteY4-60" fmla="*/ 0 h 757679"/>
                  <a:gd name="connsiteX0-61" fmla="*/ 0 w 19018938"/>
                  <a:gd name="connsiteY0-62" fmla="*/ 0 h 757679"/>
                  <a:gd name="connsiteX1-63" fmla="*/ 19018938 w 19018938"/>
                  <a:gd name="connsiteY1-64" fmla="*/ 0 h 757679"/>
                  <a:gd name="connsiteX2-65" fmla="*/ 19018936 w 19018938"/>
                  <a:gd name="connsiteY2-66" fmla="*/ 757679 h 757679"/>
                  <a:gd name="connsiteX3-67" fmla="*/ 0 w 19018938"/>
                  <a:gd name="connsiteY3-68" fmla="*/ 757679 h 757679"/>
                  <a:gd name="connsiteX4-69" fmla="*/ 0 w 19018938"/>
                  <a:gd name="connsiteY4-70" fmla="*/ 0 h 757679"/>
                  <a:gd name="connsiteX0-71" fmla="*/ 0 w 20096623"/>
                  <a:gd name="connsiteY0-72" fmla="*/ 0 h 757679"/>
                  <a:gd name="connsiteX1-73" fmla="*/ 20096623 w 20096623"/>
                  <a:gd name="connsiteY1-74" fmla="*/ 32657 h 757679"/>
                  <a:gd name="connsiteX2-75" fmla="*/ 19018936 w 20096623"/>
                  <a:gd name="connsiteY2-76" fmla="*/ 757679 h 757679"/>
                  <a:gd name="connsiteX3-77" fmla="*/ 0 w 20096623"/>
                  <a:gd name="connsiteY3-78" fmla="*/ 757679 h 757679"/>
                  <a:gd name="connsiteX4-79" fmla="*/ 0 w 20096623"/>
                  <a:gd name="connsiteY4-80" fmla="*/ 0 h 757679"/>
                  <a:gd name="connsiteX0-81" fmla="*/ 0 w 20096623"/>
                  <a:gd name="connsiteY0-82" fmla="*/ 0 h 757679"/>
                  <a:gd name="connsiteX1-83" fmla="*/ 20096623 w 20096623"/>
                  <a:gd name="connsiteY1-84" fmla="*/ 32657 h 757679"/>
                  <a:gd name="connsiteX2-85" fmla="*/ 19623093 w 20096623"/>
                  <a:gd name="connsiteY2-86" fmla="*/ 757679 h 757679"/>
                  <a:gd name="connsiteX3-87" fmla="*/ 0 w 20096623"/>
                  <a:gd name="connsiteY3-88" fmla="*/ 757679 h 757679"/>
                  <a:gd name="connsiteX4-89" fmla="*/ 0 w 20096623"/>
                  <a:gd name="connsiteY4-90" fmla="*/ 0 h 757679"/>
                  <a:gd name="connsiteX0-91" fmla="*/ 0 w 20096623"/>
                  <a:gd name="connsiteY0-92" fmla="*/ 0 h 757679"/>
                  <a:gd name="connsiteX1-93" fmla="*/ 20096623 w 20096623"/>
                  <a:gd name="connsiteY1-94" fmla="*/ 32657 h 757679"/>
                  <a:gd name="connsiteX2-95" fmla="*/ 19623093 w 20096623"/>
                  <a:gd name="connsiteY2-96" fmla="*/ 757679 h 757679"/>
                  <a:gd name="connsiteX3-97" fmla="*/ 0 w 20096623"/>
                  <a:gd name="connsiteY3-98" fmla="*/ 757679 h 757679"/>
                  <a:gd name="connsiteX4-99" fmla="*/ 0 w 20096623"/>
                  <a:gd name="connsiteY4-100" fmla="*/ 0 h 757679"/>
                  <a:gd name="connsiteX0-101" fmla="*/ 0 w 20020424"/>
                  <a:gd name="connsiteY0-102" fmla="*/ 0 h 757679"/>
                  <a:gd name="connsiteX1-103" fmla="*/ 20020424 w 20020424"/>
                  <a:gd name="connsiteY1-104" fmla="*/ 49590 h 757679"/>
                  <a:gd name="connsiteX2-105" fmla="*/ 19623093 w 20020424"/>
                  <a:gd name="connsiteY2-106" fmla="*/ 757679 h 757679"/>
                  <a:gd name="connsiteX3-107" fmla="*/ 0 w 20020424"/>
                  <a:gd name="connsiteY3-108" fmla="*/ 757679 h 757679"/>
                  <a:gd name="connsiteX4-109" fmla="*/ 0 w 20020424"/>
                  <a:gd name="connsiteY4-110" fmla="*/ 0 h 757679"/>
                  <a:gd name="connsiteX0-111" fmla="*/ 0 w 20147424"/>
                  <a:gd name="connsiteY0-112" fmla="*/ 204410 h 962089"/>
                  <a:gd name="connsiteX1-113" fmla="*/ 20147424 w 20147424"/>
                  <a:gd name="connsiteY1-114" fmla="*/ 0 h 962089"/>
                  <a:gd name="connsiteX2-115" fmla="*/ 19623093 w 20147424"/>
                  <a:gd name="connsiteY2-116" fmla="*/ 962089 h 962089"/>
                  <a:gd name="connsiteX3-117" fmla="*/ 0 w 20147424"/>
                  <a:gd name="connsiteY3-118" fmla="*/ 962089 h 962089"/>
                  <a:gd name="connsiteX4-119" fmla="*/ 0 w 20147424"/>
                  <a:gd name="connsiteY4-120" fmla="*/ 204410 h 962089"/>
                  <a:gd name="connsiteX0-121" fmla="*/ 0 w 19995024"/>
                  <a:gd name="connsiteY0-122" fmla="*/ 0 h 757679"/>
                  <a:gd name="connsiteX1-123" fmla="*/ 19995024 w 19995024"/>
                  <a:gd name="connsiteY1-124" fmla="*/ 58056 h 757679"/>
                  <a:gd name="connsiteX2-125" fmla="*/ 19623093 w 19995024"/>
                  <a:gd name="connsiteY2-126" fmla="*/ 757679 h 757679"/>
                  <a:gd name="connsiteX3-127" fmla="*/ 0 w 19995024"/>
                  <a:gd name="connsiteY3-128" fmla="*/ 757679 h 757679"/>
                  <a:gd name="connsiteX4-129" fmla="*/ 0 w 19995024"/>
                  <a:gd name="connsiteY4-130" fmla="*/ 0 h 757679"/>
                  <a:gd name="connsiteX0-131" fmla="*/ 0 w 19995024"/>
                  <a:gd name="connsiteY0-132" fmla="*/ 0 h 757679"/>
                  <a:gd name="connsiteX1-133" fmla="*/ 19995024 w 19995024"/>
                  <a:gd name="connsiteY1-134" fmla="*/ 32656 h 757679"/>
                  <a:gd name="connsiteX2-135" fmla="*/ 19623093 w 19995024"/>
                  <a:gd name="connsiteY2-136" fmla="*/ 757679 h 757679"/>
                  <a:gd name="connsiteX3-137" fmla="*/ 0 w 19995024"/>
                  <a:gd name="connsiteY3-138" fmla="*/ 757679 h 757679"/>
                  <a:gd name="connsiteX4-139" fmla="*/ 0 w 19995024"/>
                  <a:gd name="connsiteY4-140" fmla="*/ 0 h 757679"/>
                  <a:gd name="connsiteX0-141" fmla="*/ 0 w 19623093"/>
                  <a:gd name="connsiteY0-142" fmla="*/ 0 h 757679"/>
                  <a:gd name="connsiteX1-143" fmla="*/ 19563224 w 19623093"/>
                  <a:gd name="connsiteY1-144" fmla="*/ 24189 h 757679"/>
                  <a:gd name="connsiteX2-145" fmla="*/ 19623093 w 19623093"/>
                  <a:gd name="connsiteY2-146" fmla="*/ 757679 h 757679"/>
                  <a:gd name="connsiteX3-147" fmla="*/ 0 w 19623093"/>
                  <a:gd name="connsiteY3-148" fmla="*/ 757679 h 757679"/>
                  <a:gd name="connsiteX4-149" fmla="*/ 0 w 19623093"/>
                  <a:gd name="connsiteY4-150" fmla="*/ 0 h 757679"/>
                  <a:gd name="connsiteX0-151" fmla="*/ 0 w 20037357"/>
                  <a:gd name="connsiteY0-152" fmla="*/ 0 h 757679"/>
                  <a:gd name="connsiteX1-153" fmla="*/ 20037357 w 20037357"/>
                  <a:gd name="connsiteY1-154" fmla="*/ 32656 h 757679"/>
                  <a:gd name="connsiteX2-155" fmla="*/ 19623093 w 20037357"/>
                  <a:gd name="connsiteY2-156" fmla="*/ 757679 h 757679"/>
                  <a:gd name="connsiteX3-157" fmla="*/ 0 w 20037357"/>
                  <a:gd name="connsiteY3-158" fmla="*/ 757679 h 757679"/>
                  <a:gd name="connsiteX4-159" fmla="*/ 0 w 20037357"/>
                  <a:gd name="connsiteY4-160" fmla="*/ 0 h 757679"/>
                  <a:gd name="connsiteX0-161" fmla="*/ 0 w 19623093"/>
                  <a:gd name="connsiteY0-162" fmla="*/ 0 h 757679"/>
                  <a:gd name="connsiteX1-163" fmla="*/ 19487023 w 19623093"/>
                  <a:gd name="connsiteY1-164" fmla="*/ 32656 h 757679"/>
                  <a:gd name="connsiteX2-165" fmla="*/ 19623093 w 19623093"/>
                  <a:gd name="connsiteY2-166" fmla="*/ 757679 h 757679"/>
                  <a:gd name="connsiteX3-167" fmla="*/ 0 w 19623093"/>
                  <a:gd name="connsiteY3-168" fmla="*/ 757679 h 757679"/>
                  <a:gd name="connsiteX4-169" fmla="*/ 0 w 19623093"/>
                  <a:gd name="connsiteY4-170" fmla="*/ 0 h 757679"/>
                  <a:gd name="connsiteX0-171" fmla="*/ 0 w 20037357"/>
                  <a:gd name="connsiteY0-172" fmla="*/ 0 h 757679"/>
                  <a:gd name="connsiteX1-173" fmla="*/ 20037357 w 20037357"/>
                  <a:gd name="connsiteY1-174" fmla="*/ 41123 h 757679"/>
                  <a:gd name="connsiteX2-175" fmla="*/ 19623093 w 20037357"/>
                  <a:gd name="connsiteY2-176" fmla="*/ 757679 h 757679"/>
                  <a:gd name="connsiteX3-177" fmla="*/ 0 w 20037357"/>
                  <a:gd name="connsiteY3-178" fmla="*/ 757679 h 757679"/>
                  <a:gd name="connsiteX4-179" fmla="*/ 0 w 20037357"/>
                  <a:gd name="connsiteY4-180" fmla="*/ 0 h 757679"/>
                  <a:gd name="connsiteX0-181" fmla="*/ 0 w 20123853"/>
                  <a:gd name="connsiteY0-182" fmla="*/ 45374 h 803053"/>
                  <a:gd name="connsiteX1-183" fmla="*/ 20123853 w 20123853"/>
                  <a:gd name="connsiteY1-184" fmla="*/ 0 h 803053"/>
                  <a:gd name="connsiteX2-185" fmla="*/ 19623093 w 20123853"/>
                  <a:gd name="connsiteY2-186" fmla="*/ 803053 h 803053"/>
                  <a:gd name="connsiteX3-187" fmla="*/ 0 w 20123853"/>
                  <a:gd name="connsiteY3-188" fmla="*/ 803053 h 803053"/>
                  <a:gd name="connsiteX4-189" fmla="*/ 0 w 20123853"/>
                  <a:gd name="connsiteY4-190" fmla="*/ 45374 h 803053"/>
                  <a:gd name="connsiteX0-191" fmla="*/ 0 w 20024998"/>
                  <a:gd name="connsiteY0-192" fmla="*/ 0 h 757679"/>
                  <a:gd name="connsiteX1-193" fmla="*/ 20024998 w 20024998"/>
                  <a:gd name="connsiteY1-194" fmla="*/ 10232 h 757679"/>
                  <a:gd name="connsiteX2-195" fmla="*/ 19623093 w 20024998"/>
                  <a:gd name="connsiteY2-196" fmla="*/ 757679 h 757679"/>
                  <a:gd name="connsiteX3-197" fmla="*/ 0 w 20024998"/>
                  <a:gd name="connsiteY3-198" fmla="*/ 757679 h 757679"/>
                  <a:gd name="connsiteX4-199" fmla="*/ 0 w 20024998"/>
                  <a:gd name="connsiteY4-200" fmla="*/ 0 h 757679"/>
                  <a:gd name="connsiteX0-201" fmla="*/ 0 w 19913788"/>
                  <a:gd name="connsiteY0-202" fmla="*/ 0 h 757679"/>
                  <a:gd name="connsiteX1-203" fmla="*/ 19913788 w 19913788"/>
                  <a:gd name="connsiteY1-204" fmla="*/ 34946 h 757679"/>
                  <a:gd name="connsiteX2-205" fmla="*/ 19623093 w 19913788"/>
                  <a:gd name="connsiteY2-206" fmla="*/ 757679 h 757679"/>
                  <a:gd name="connsiteX3-207" fmla="*/ 0 w 19913788"/>
                  <a:gd name="connsiteY3-208" fmla="*/ 757679 h 757679"/>
                  <a:gd name="connsiteX4-209" fmla="*/ 0 w 19913788"/>
                  <a:gd name="connsiteY4-210" fmla="*/ 0 h 757679"/>
                  <a:gd name="connsiteX0-211" fmla="*/ 0 w 19913788"/>
                  <a:gd name="connsiteY0-212" fmla="*/ 0 h 757679"/>
                  <a:gd name="connsiteX1-213" fmla="*/ 19913788 w 19913788"/>
                  <a:gd name="connsiteY1-214" fmla="*/ 34946 h 757679"/>
                  <a:gd name="connsiteX2-215" fmla="*/ 18730464 w 19913788"/>
                  <a:gd name="connsiteY2-216" fmla="*/ 757679 h 757679"/>
                  <a:gd name="connsiteX3-217" fmla="*/ 0 w 19913788"/>
                  <a:gd name="connsiteY3-218" fmla="*/ 757679 h 757679"/>
                  <a:gd name="connsiteX4-219" fmla="*/ 0 w 19913788"/>
                  <a:gd name="connsiteY4-220" fmla="*/ 0 h 75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13788" h="757679">
                    <a:moveTo>
                      <a:pt x="0" y="0"/>
                    </a:moveTo>
                    <a:lnTo>
                      <a:pt x="19913788" y="34946"/>
                    </a:lnTo>
                    <a:cubicBezTo>
                      <a:pt x="19913786" y="42578"/>
                      <a:pt x="18730465" y="733719"/>
                      <a:pt x="18730464" y="757679"/>
                    </a:cubicBezTo>
                    <a:lnTo>
                      <a:pt x="0" y="757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矩形 3"/>
              <p:cNvSpPr/>
              <p:nvPr/>
            </p:nvSpPr>
            <p:spPr>
              <a:xfrm>
                <a:off x="19574934" y="13010680"/>
                <a:ext cx="1659060" cy="728854"/>
              </a:xfrm>
              <a:custGeom>
                <a:avLst/>
                <a:gdLst>
                  <a:gd name="connsiteX0" fmla="*/ 0 w 1095759"/>
                  <a:gd name="connsiteY0" fmla="*/ 0 h 737683"/>
                  <a:gd name="connsiteX1" fmla="*/ 1095759 w 1095759"/>
                  <a:gd name="connsiteY1" fmla="*/ 0 h 737683"/>
                  <a:gd name="connsiteX2" fmla="*/ 1095759 w 1095759"/>
                  <a:gd name="connsiteY2" fmla="*/ 737683 h 737683"/>
                  <a:gd name="connsiteX3" fmla="*/ 0 w 1095759"/>
                  <a:gd name="connsiteY3" fmla="*/ 737683 h 737683"/>
                  <a:gd name="connsiteX4" fmla="*/ 0 w 1095759"/>
                  <a:gd name="connsiteY4" fmla="*/ 0 h 737683"/>
                  <a:gd name="connsiteX0-1" fmla="*/ 424543 w 1520302"/>
                  <a:gd name="connsiteY0-2" fmla="*/ 0 h 770340"/>
                  <a:gd name="connsiteX1-3" fmla="*/ 1520302 w 1520302"/>
                  <a:gd name="connsiteY1-4" fmla="*/ 0 h 770340"/>
                  <a:gd name="connsiteX2-5" fmla="*/ 1520302 w 1520302"/>
                  <a:gd name="connsiteY2-6" fmla="*/ 737683 h 770340"/>
                  <a:gd name="connsiteX3-7" fmla="*/ 0 w 1520302"/>
                  <a:gd name="connsiteY3-8" fmla="*/ 770340 h 770340"/>
                  <a:gd name="connsiteX4-9" fmla="*/ 424543 w 1520302"/>
                  <a:gd name="connsiteY4-10" fmla="*/ 0 h 770340"/>
                  <a:gd name="connsiteX0-11" fmla="*/ 302298 w 1398057"/>
                  <a:gd name="connsiteY0-12" fmla="*/ 0 h 737683"/>
                  <a:gd name="connsiteX1-13" fmla="*/ 1398057 w 1398057"/>
                  <a:gd name="connsiteY1-14" fmla="*/ 0 h 737683"/>
                  <a:gd name="connsiteX2-15" fmla="*/ 1398057 w 1398057"/>
                  <a:gd name="connsiteY2-16" fmla="*/ 737683 h 737683"/>
                  <a:gd name="connsiteX3-17" fmla="*/ 0 w 1398057"/>
                  <a:gd name="connsiteY3-18" fmla="*/ 595528 h 737683"/>
                  <a:gd name="connsiteX4-19" fmla="*/ 302298 w 1398057"/>
                  <a:gd name="connsiteY4-20" fmla="*/ 0 h 737683"/>
                  <a:gd name="connsiteX0-21" fmla="*/ 375645 w 1471404"/>
                  <a:gd name="connsiteY0-22" fmla="*/ 0 h 737683"/>
                  <a:gd name="connsiteX1-23" fmla="*/ 1471404 w 1471404"/>
                  <a:gd name="connsiteY1-24" fmla="*/ 0 h 737683"/>
                  <a:gd name="connsiteX2-25" fmla="*/ 1471404 w 1471404"/>
                  <a:gd name="connsiteY2-26" fmla="*/ 737683 h 737683"/>
                  <a:gd name="connsiteX3-27" fmla="*/ 0 w 1471404"/>
                  <a:gd name="connsiteY3-28" fmla="*/ 729999 h 737683"/>
                  <a:gd name="connsiteX4-29" fmla="*/ 375645 w 1471404"/>
                  <a:gd name="connsiteY4-30" fmla="*/ 0 h 737683"/>
                  <a:gd name="connsiteX0-31" fmla="*/ 277849 w 1373608"/>
                  <a:gd name="connsiteY0-32" fmla="*/ 0 h 737683"/>
                  <a:gd name="connsiteX1-33" fmla="*/ 1373608 w 1373608"/>
                  <a:gd name="connsiteY1-34" fmla="*/ 0 h 737683"/>
                  <a:gd name="connsiteX2-35" fmla="*/ 1373608 w 1373608"/>
                  <a:gd name="connsiteY2-36" fmla="*/ 737683 h 737683"/>
                  <a:gd name="connsiteX3-37" fmla="*/ 0 w 1373608"/>
                  <a:gd name="connsiteY3-38" fmla="*/ 622422 h 737683"/>
                  <a:gd name="connsiteX4-39" fmla="*/ 277849 w 1373608"/>
                  <a:gd name="connsiteY4-40" fmla="*/ 0 h 737683"/>
                  <a:gd name="connsiteX0-41" fmla="*/ 282943 w 1378702"/>
                  <a:gd name="connsiteY0-42" fmla="*/ 0 h 737683"/>
                  <a:gd name="connsiteX1-43" fmla="*/ 1378702 w 1378702"/>
                  <a:gd name="connsiteY1-44" fmla="*/ 0 h 737683"/>
                  <a:gd name="connsiteX2-45" fmla="*/ 1378702 w 1378702"/>
                  <a:gd name="connsiteY2-46" fmla="*/ 737683 h 737683"/>
                  <a:gd name="connsiteX3-47" fmla="*/ 5094 w 1378702"/>
                  <a:gd name="connsiteY3-48" fmla="*/ 622422 h 737683"/>
                  <a:gd name="connsiteX4-49" fmla="*/ 282943 w 1378702"/>
                  <a:gd name="connsiteY4-50" fmla="*/ 0 h 737683"/>
                  <a:gd name="connsiteX0-51" fmla="*/ 367254 w 1463013"/>
                  <a:gd name="connsiteY0-52" fmla="*/ 0 h 761216"/>
                  <a:gd name="connsiteX1-53" fmla="*/ 1463013 w 1463013"/>
                  <a:gd name="connsiteY1-54" fmla="*/ 0 h 761216"/>
                  <a:gd name="connsiteX2-55" fmla="*/ 1463013 w 1463013"/>
                  <a:gd name="connsiteY2-56" fmla="*/ 737683 h 761216"/>
                  <a:gd name="connsiteX3-57" fmla="*/ 3833 w 1463013"/>
                  <a:gd name="connsiteY3-58" fmla="*/ 756893 h 761216"/>
                  <a:gd name="connsiteX4-59" fmla="*/ 367254 w 1463013"/>
                  <a:gd name="connsiteY4-60" fmla="*/ 0 h 761216"/>
                  <a:gd name="connsiteX0-61" fmla="*/ 403560 w 1499319"/>
                  <a:gd name="connsiteY0-62" fmla="*/ 0 h 761216"/>
                  <a:gd name="connsiteX1-63" fmla="*/ 1499319 w 1499319"/>
                  <a:gd name="connsiteY1-64" fmla="*/ 0 h 761216"/>
                  <a:gd name="connsiteX2-65" fmla="*/ 1499319 w 1499319"/>
                  <a:gd name="connsiteY2-66" fmla="*/ 737683 h 761216"/>
                  <a:gd name="connsiteX3-67" fmla="*/ 3465 w 1499319"/>
                  <a:gd name="connsiteY3-68" fmla="*/ 756893 h 761216"/>
                  <a:gd name="connsiteX4-69" fmla="*/ 403560 w 1499319"/>
                  <a:gd name="connsiteY4-70" fmla="*/ 0 h 7612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9319" h="761216">
                    <a:moveTo>
                      <a:pt x="403560" y="0"/>
                    </a:moveTo>
                    <a:lnTo>
                      <a:pt x="1499319" y="0"/>
                    </a:lnTo>
                    <a:lnTo>
                      <a:pt x="1499319" y="737683"/>
                    </a:lnTo>
                    <a:lnTo>
                      <a:pt x="3465" y="756893"/>
                    </a:lnTo>
                    <a:cubicBezTo>
                      <a:pt x="-38390" y="818361"/>
                      <a:pt x="310944" y="207474"/>
                      <a:pt x="403560" y="0"/>
                    </a:cubicBezTo>
                    <a:close/>
                  </a:path>
                </a:pathLst>
              </a:custGeom>
              <a:solidFill>
                <a:srgbClr val="0E335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518906" y="12978317"/>
                <a:ext cx="865094" cy="757679"/>
              </a:xfrm>
              <a:prstGeom prst="rect">
                <a:avLst/>
              </a:pr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4" name="矩形: 圆角 3"/>
          <p:cNvSpPr/>
          <p:nvPr/>
        </p:nvSpPr>
        <p:spPr>
          <a:xfrm>
            <a:off x="2374232" y="3217198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8912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用户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9671720" y="3169647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71720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浏览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7540402" y="3885245"/>
            <a:ext cx="1656184" cy="93358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16711665" y="3169646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11665" y="3798469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点击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2" name="箭头: 右 31"/>
          <p:cNvSpPr/>
          <p:nvPr/>
        </p:nvSpPr>
        <p:spPr>
          <a:xfrm>
            <a:off x="14755366" y="3818976"/>
            <a:ext cx="1656184" cy="93358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6865879" y="7197983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65879" y="7814712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转化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6" name="箭头: 下 5"/>
          <p:cNvSpPr/>
          <p:nvPr/>
        </p:nvSpPr>
        <p:spPr>
          <a:xfrm>
            <a:off x="18647020" y="5701132"/>
            <a:ext cx="1046230" cy="99399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671720" y="7184529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671720" y="780125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成交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7" name="箭头: 右 6"/>
          <p:cNvSpPr/>
          <p:nvPr/>
        </p:nvSpPr>
        <p:spPr>
          <a:xfrm rot="10800000">
            <a:off x="15144327" y="7761913"/>
            <a:ext cx="1267222" cy="110267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01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3623049" y="5825210"/>
            <a:ext cx="11881319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平台展现逻辑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" y="12948303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平台展现逻辑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配合平台实现引流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0765" y="2193332"/>
            <a:ext cx="5993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店铺网址：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https://shopee.tw/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58" y="3898893"/>
            <a:ext cx="6456362" cy="1381129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7" y="5764481"/>
            <a:ext cx="6456362" cy="2714032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39" y="8838393"/>
            <a:ext cx="6470481" cy="3025160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758" y="9493900"/>
            <a:ext cx="6760368" cy="3552642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58" y="3908324"/>
            <a:ext cx="6760368" cy="5214656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1783" y="3895818"/>
            <a:ext cx="7294160" cy="3929071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1783" y="8027186"/>
            <a:ext cx="7294160" cy="4869089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6" name="圆角矩形 37"/>
          <p:cNvSpPr/>
          <p:nvPr/>
        </p:nvSpPr>
        <p:spPr>
          <a:xfrm>
            <a:off x="2080264" y="3088563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重搜索</a:t>
            </a:r>
            <a:endParaRPr kumimoji="1" lang="zh-CN" altLang="en-US" sz="4000" dirty="0"/>
          </a:p>
        </p:txBody>
      </p:sp>
      <p:sp>
        <p:nvSpPr>
          <p:cNvPr id="20" name="圆角矩形 37"/>
          <p:cNvSpPr/>
          <p:nvPr/>
        </p:nvSpPr>
        <p:spPr>
          <a:xfrm>
            <a:off x="10250872" y="3088563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重上新</a:t>
            </a:r>
            <a:endParaRPr kumimoji="1" lang="zh-CN" altLang="en-US" sz="4000" dirty="0"/>
          </a:p>
        </p:txBody>
      </p:sp>
      <p:sp>
        <p:nvSpPr>
          <p:cNvPr id="25" name="圆角矩形 37"/>
          <p:cNvSpPr/>
          <p:nvPr/>
        </p:nvSpPr>
        <p:spPr>
          <a:xfrm>
            <a:off x="18421480" y="3088563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重粉丝互动</a:t>
            </a:r>
            <a:endParaRPr kumimoji="1"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" y="12948303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平台展现逻辑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95" y="3742466"/>
            <a:ext cx="5735320" cy="767588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657" y="3742466"/>
            <a:ext cx="3866118" cy="5375452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741" y="9091910"/>
            <a:ext cx="5789930" cy="246761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0" name="圆角矩形 37"/>
          <p:cNvSpPr/>
          <p:nvPr/>
        </p:nvSpPr>
        <p:spPr>
          <a:xfrm>
            <a:off x="2824179" y="2898913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重店铺</a:t>
            </a:r>
            <a:endParaRPr kumimoji="1" lang="zh-CN" altLang="en-US" sz="4000" dirty="0"/>
          </a:p>
        </p:txBody>
      </p:sp>
      <p:sp>
        <p:nvSpPr>
          <p:cNvPr id="11" name="圆角矩形 37"/>
          <p:cNvSpPr/>
          <p:nvPr/>
        </p:nvSpPr>
        <p:spPr>
          <a:xfrm>
            <a:off x="10047240" y="2898913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重促销</a:t>
            </a:r>
            <a:endParaRPr kumimoji="1"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8384" y="5826427"/>
            <a:ext cx="7251621" cy="559191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817810" y="3885038"/>
            <a:ext cx="6912768" cy="1087477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台湾是晚间活跃型，流量高峰期在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00-24:00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02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4257676" y="5941657"/>
            <a:ext cx="12817423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免费流量获取方法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持续小量上新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592" y="5083155"/>
            <a:ext cx="9208795" cy="3549690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每天稳定分时段少量上新，每天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10-20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款产品；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不要为了上新而上新，上新的前提是做好产品调研，选对产品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上新的质量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数量，上新的同时就要做好产品页面的优化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893" y="2530699"/>
            <a:ext cx="5302389" cy="95272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48" y="2544341"/>
            <a:ext cx="5256584" cy="9520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34717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85833" y="831051"/>
            <a:ext cx="22222808" cy="378325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使用置顶功能置顶曝光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6" y="2847042"/>
            <a:ext cx="15157157" cy="749053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16589742" y="5063685"/>
            <a:ext cx="6839709" cy="3057247"/>
          </a:xfrm>
          <a:prstGeom prst="rect">
            <a:avLst/>
          </a:prstGeom>
          <a:noFill/>
          <a:ln w="57150" cap="flat">
            <a:solidFill>
              <a:srgbClr val="FF562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在“我的商品”页面，可以点我置顶推广，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小时选择曝光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款产品，会将改产品置顶在对应分类页面靠前的位置；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建议对新产品频繁进行置顶；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WPS 演示</Application>
  <PresentationFormat>自定义</PresentationFormat>
  <Paragraphs>137</Paragraphs>
  <Slides>14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Helvetica Neue</vt:lpstr>
      <vt:lpstr>Helvetica Neue Medium</vt:lpstr>
      <vt:lpstr>Helvetica Neue Light</vt:lpstr>
      <vt:lpstr>微软雅黑</vt:lpstr>
      <vt:lpstr>Times New Roman</vt:lpstr>
      <vt:lpstr>Helvetica</vt:lpstr>
      <vt:lpstr>黑体</vt:lpstr>
      <vt:lpstr>Arial</vt:lpstr>
      <vt:lpstr>Open Sans</vt:lpstr>
      <vt:lpstr>Arial Unicode MS</vt:lpstr>
      <vt:lpstr>White</vt:lpstr>
      <vt:lpstr>PowerPoint 演示文稿</vt:lpstr>
      <vt:lpstr>PowerPoint 演示文稿</vt:lpstr>
      <vt:lpstr>PowerPoint 演示文稿</vt:lpstr>
      <vt:lpstr>PowerPoint 演示文稿</vt:lpstr>
      <vt:lpstr>平台展现逻辑—配合平台实现引流</vt:lpstr>
      <vt:lpstr>平台展现逻辑—时间</vt:lpstr>
      <vt:lpstr>PowerPoint 演示文稿</vt:lpstr>
      <vt:lpstr>1. 持续小量上新</vt:lpstr>
      <vt:lpstr>2. 使用置顶功能置顶曝光</vt:lpstr>
      <vt:lpstr>3. 提高搜索流量</vt:lpstr>
      <vt:lpstr>3. 提高搜索流量</vt:lpstr>
      <vt:lpstr>提高搜索流量</vt:lpstr>
      <vt:lpstr>4. 增粉</vt:lpstr>
      <vt:lpstr>5. 活动报名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Vera Li</dc:creator>
  <cp:lastModifiedBy>冯宇辉</cp:lastModifiedBy>
  <cp:revision>1328</cp:revision>
  <cp:lastPrinted>2018-02-11T06:07:00Z</cp:lastPrinted>
  <dcterms:created xsi:type="dcterms:W3CDTF">2018-07-26T14:40:00Z</dcterms:created>
  <dcterms:modified xsi:type="dcterms:W3CDTF">2020-07-19T12:49:40Z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